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55.xml.rels" ContentType="application/vnd.openxmlformats-package.relationships+xml"/>
  <Override PartName="/ppt/slides/_rels/slide49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48.xml.rels" ContentType="application/vnd.openxmlformats-package.relationships+xml"/>
  <Override PartName="/ppt/slides/_rels/slide54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40.xml.rels" ContentType="application/vnd.openxmlformats-package.relationships+xml"/>
  <Override PartName="/ppt/slides/_rels/slide61.xml.rels" ContentType="application/vnd.openxmlformats-package.relationships+xml"/>
  <Override PartName="/ppt/slides/_rels/slide41.xml.rels" ContentType="application/vnd.openxmlformats-package.relationships+xml"/>
  <Override PartName="/ppt/slides/_rels/slide62.xml.rels" ContentType="application/vnd.openxmlformats-package.relationships+xml"/>
  <Override PartName="/ppt/slides/_rels/slide42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4.xml.rels" ContentType="application/vnd.openxmlformats-package.relationships+xml"/>
  <Override PartName="/ppt/slides/_rels/slide63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43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7.xml.rels" ContentType="application/vnd.openxmlformats-package.relationships+xml"/>
  <Override PartName="/ppt/slides/_rels/slide31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53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14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52.png" ContentType="image/png"/>
  <Override PartName="/ppt/media/image12.png" ContentType="image/png"/>
  <Override PartName="/ppt/media/image37.png" ContentType="image/png"/>
  <Override PartName="/ppt/media/image44.png" ContentType="image/png"/>
  <Override PartName="/ppt/media/image51.png" ContentType="image/png"/>
  <Override PartName="/ppt/media/image43.png" ContentType="image/png"/>
  <Override PartName="/ppt/media/image5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B4F058D-8DE8-4B66-9EAF-531B22DC40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LICK MUA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Original vs New recordings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LibreOffice/6.3.3.2$Linux_X86_64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2019-12-16T15:08:09Z</dcterms:created>
  <dc:creator>Chris Klink</dc:creator>
  <dc:description/>
  <dc:language>en-US</dc:language>
  <cp:lastModifiedBy>Chris Klink</cp:lastModifiedBy>
  <dcterms:modified xsi:type="dcterms:W3CDTF">2019-12-16T15:12:39Z</dcterms:modified>
  <cp:revision>1</cp:revision>
  <dc:subject/>
  <dc:title/>
</cp:coreProperties>
</file>